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1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47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63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3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95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6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78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7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90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5AFE0-75F5-4943-885B-2FBE52F9F35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10847-C910-435F-A21E-96F7E151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5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Fiesole 2013: </a:t>
            </a:r>
            <a:br>
              <a:rPr lang="en-US" dirty="0" smtClean="0"/>
            </a:br>
            <a:r>
              <a:rPr lang="en-US" dirty="0" smtClean="0"/>
              <a:t>Some personal take-</a:t>
            </a:r>
            <a:r>
              <a:rPr lang="en-US" dirty="0" err="1" smtClean="0"/>
              <a:t>aways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5 facts and 1 conclusion (out of dozens of possibilities) and 1 thing not talked about much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Carol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Tenopir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68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1. Research publications by Chinese scholars (and others for whom English is not their first language) in international outlets has accelerated dramatically in the last 3-5 years.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2952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2. Scholars new to international publishing need special assistance, but all scholars still need assistance at various levels (systems, services).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742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3</a:t>
            </a:r>
            <a:r>
              <a:rPr lang="en-US" sz="4000" dirty="0" smtClean="0"/>
              <a:t>. The percentage of new articles published in various open access venues is increasing exponentially worldwide (reasons?? mandates or beliefs or impact factor or audience or </a:t>
            </a:r>
            <a:r>
              <a:rPr lang="en-US" sz="4000" dirty="0" err="1" smtClean="0"/>
              <a:t>altmetrics</a:t>
            </a:r>
            <a:r>
              <a:rPr lang="en-US" sz="4000" dirty="0" smtClean="0"/>
              <a:t>?).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742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4</a:t>
            </a:r>
            <a:r>
              <a:rPr lang="en-US" sz="4000" dirty="0" smtClean="0"/>
              <a:t>. Many academics are confused by concepts or terms such as open access and </a:t>
            </a:r>
            <a:r>
              <a:rPr lang="en-US" sz="4000" dirty="0" err="1" smtClean="0"/>
              <a:t>altmetrics</a:t>
            </a:r>
            <a:r>
              <a:rPr lang="en-US" sz="4000" dirty="0" smtClean="0"/>
              <a:t>, but want to publish in and read things that are of high quality, they trust, and are easily accessible.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742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5</a:t>
            </a:r>
            <a:r>
              <a:rPr lang="en-US" sz="4000" dirty="0" smtClean="0"/>
              <a:t>. Collaboration and connections are key to scholarship from the beginning of an idea, through publication, and deposit/</a:t>
            </a:r>
            <a:r>
              <a:rPr lang="en-US" sz="4000" dirty="0" err="1" smtClean="0"/>
              <a:t>curation</a:t>
            </a:r>
            <a:r>
              <a:rPr lang="en-US" sz="4000" dirty="0" smtClean="0"/>
              <a:t> of data.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742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Leading to my conclusion…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There are new/important/expanded roles for publishers </a:t>
            </a:r>
            <a:r>
              <a:rPr lang="en-US" sz="4000" b="1" dirty="0" smtClean="0"/>
              <a:t>and libraries </a:t>
            </a:r>
            <a:r>
              <a:rPr lang="en-US" sz="4000" dirty="0" smtClean="0"/>
              <a:t>in assisting scholars with the scholarly communication process at all stages--partners in the community of scholars.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742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thing not mentioned much…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Although many scholars may not care much about business models (until they can’t get access due to budget cuts in their library), an important driver for OA is/will be the desire to do text mining across a broad body of literature.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5433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237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Fiesole 2013:  Some personal take-aways:  5 facts and 1 conclusion (out of dozens of possibilities) and 1 thing not talked about much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Leading to my conclusion…</vt:lpstr>
      <vt:lpstr>One thing not mentioned much…</vt:lpstr>
    </vt:vector>
  </TitlesOfParts>
  <Company>University of Tennessee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Fiesole 2013: Some personal take-aways:  5 facts and 1 overarching conclusion (out of dozens of possibilities)</dc:title>
  <dc:creator>Carol Tenopir</dc:creator>
  <cp:lastModifiedBy>Carol Tenopir</cp:lastModifiedBy>
  <cp:revision>10</cp:revision>
  <dcterms:created xsi:type="dcterms:W3CDTF">2013-08-13T22:31:35Z</dcterms:created>
  <dcterms:modified xsi:type="dcterms:W3CDTF">2013-08-14T02:56:00Z</dcterms:modified>
</cp:coreProperties>
</file>